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43"/>
  </p:normalViewPr>
  <p:slideViewPr>
    <p:cSldViewPr snapToGrid="0" snapToObjects="1">
      <p:cViewPr varScale="1">
        <p:scale>
          <a:sx n="65" d="100"/>
          <a:sy n="65" d="100"/>
        </p:scale>
        <p:origin x="-672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758C28B4-803C-774E-9919-C9A0658F4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="" xmlns:a16="http://schemas.microsoft.com/office/drawing/2014/main" id="{38B3FF03-5D98-2343-8814-71BC12B58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C80ACC1B-3A20-9346-BA9F-4A4A8B03D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1B374C1D-BB2C-FF4C-B4E0-E6A09F7D9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CB37F900-A10C-F24E-BBB4-69274DBDA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64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C4C865AC-52B5-A042-AD38-6276FA59B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="" xmlns:a16="http://schemas.microsoft.com/office/drawing/2014/main" id="{616E1A37-4D17-A445-BE5F-E74E66522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3EAC8565-477F-4942-A62A-2E1234021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381774EF-54DB-D24A-9453-BE1737129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548EB65C-69E2-9848-8285-DED24EDE9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631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="" xmlns:a16="http://schemas.microsoft.com/office/drawing/2014/main" id="{1F5B51EC-14C4-0A44-83B4-3FA9ECA8F0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="" xmlns:a16="http://schemas.microsoft.com/office/drawing/2014/main" id="{19329141-8C04-664C-8934-A950A8234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48F94E89-CA7E-6849-AA7F-3185F4FDC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149D4847-D914-7B43-8AA4-DF3BEE993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59E3A400-7035-3E47-BB11-3991DAB7A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919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DEFCF74-F722-E44D-B40E-4DE4DD404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36AB9D92-0B38-AE42-99A4-FBAD55A0D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83C4487E-B04F-3242-80E2-E55911831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0B545D67-86FE-DC41-94A3-5C8779595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64B879A3-AAEA-9647-ABAA-5DAFFB0A4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3657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848D851D-7220-C647-81CD-226FC1966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="" xmlns:a16="http://schemas.microsoft.com/office/drawing/2014/main" id="{D0D54FE3-B272-6D4C-8EAE-2DD873E67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6EDECE2F-C093-964C-8A45-CC15B44C1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BD9832DC-01AF-784F-B404-044DE4B4F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3692BAF5-0C79-2B4A-965A-541204A0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964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74AF425B-3C9A-7042-8597-0DBEE53C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0B05FCAD-18BC-E948-9179-949F3AC4BE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="" xmlns:a16="http://schemas.microsoft.com/office/drawing/2014/main" id="{D2DC42F2-1550-D24A-813A-43C0ECA16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="" xmlns:a16="http://schemas.microsoft.com/office/drawing/2014/main" id="{89D55A98-8B98-8248-B35A-950B4D46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="" xmlns:a16="http://schemas.microsoft.com/office/drawing/2014/main" id="{E7DD2E8F-1E1F-F743-BD52-91B445DDC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="" xmlns:a16="http://schemas.microsoft.com/office/drawing/2014/main" id="{D563290A-C53E-C244-AA2E-47199F8AD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59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B97CAA43-ACF6-ED49-BD5F-D17A1EB22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="" xmlns:a16="http://schemas.microsoft.com/office/drawing/2014/main" id="{5B52013A-AF65-1A47-823A-F7CC26CA3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="" xmlns:a16="http://schemas.microsoft.com/office/drawing/2014/main" id="{60724CB6-0810-2442-B7D4-666F9115A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="" xmlns:a16="http://schemas.microsoft.com/office/drawing/2014/main" id="{38837279-9C18-3349-B120-820B29A450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="" xmlns:a16="http://schemas.microsoft.com/office/drawing/2014/main" id="{65E61B84-B733-9849-B02B-92BE0F6A5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="" xmlns:a16="http://schemas.microsoft.com/office/drawing/2014/main" id="{25A07ADD-5492-B548-94BF-5E2980302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="" xmlns:a16="http://schemas.microsoft.com/office/drawing/2014/main" id="{093A8EC4-5FE8-2245-A548-18C0F6F1A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="" xmlns:a16="http://schemas.microsoft.com/office/drawing/2014/main" id="{8EB2DFFF-CE91-D942-99FC-65DBB36A3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70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B76E9F38-1337-C045-8916-3771D036D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="" xmlns:a16="http://schemas.microsoft.com/office/drawing/2014/main" id="{CDCFBC38-2E25-2542-BE16-DEDC46513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="" xmlns:a16="http://schemas.microsoft.com/office/drawing/2014/main" id="{7BAA0C70-EE4B-A449-9458-C6C5A6F2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="" xmlns:a16="http://schemas.microsoft.com/office/drawing/2014/main" id="{4AF04DA1-5063-8747-9648-1108BE0F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556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="" xmlns:a16="http://schemas.microsoft.com/office/drawing/2014/main" id="{1B36C528-ABE6-764A-89C5-943B2E5C2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="" xmlns:a16="http://schemas.microsoft.com/office/drawing/2014/main" id="{D90CB922-D87E-9941-AA52-E71A45882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73756ADC-3E4A-AD4C-9622-B11DDBBE6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413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353420CD-1DDA-D84F-B5FF-6571156CA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7FD84E2F-0017-E443-BB92-A9B645E59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="" xmlns:a16="http://schemas.microsoft.com/office/drawing/2014/main" id="{972A1130-F050-8945-84A5-29138589C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="" xmlns:a16="http://schemas.microsoft.com/office/drawing/2014/main" id="{C07DA33B-D18D-194D-90D6-D33C9991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="" xmlns:a16="http://schemas.microsoft.com/office/drawing/2014/main" id="{1C7A2858-ABDD-7F47-9B27-7DC3384E4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="" xmlns:a16="http://schemas.microsoft.com/office/drawing/2014/main" id="{9A950B39-EADA-A042-A51A-0AE4CC3DB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9037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51607DB4-97FC-3641-A87C-7CCEE5146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="" xmlns:a16="http://schemas.microsoft.com/office/drawing/2014/main" id="{80A3C0D1-8145-E144-BF7B-2881226015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="" xmlns:a16="http://schemas.microsoft.com/office/drawing/2014/main" id="{505FBCD0-E1E1-8F45-B12D-54461FAC3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="" xmlns:a16="http://schemas.microsoft.com/office/drawing/2014/main" id="{7E32EF33-EA78-AF42-A649-C34DF7041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="" xmlns:a16="http://schemas.microsoft.com/office/drawing/2014/main" id="{B86847CE-31AF-684A-B4F6-7DCF19160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="" xmlns:a16="http://schemas.microsoft.com/office/drawing/2014/main" id="{5D6910FC-6BBF-AC4D-917F-0EA7FDE8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799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="" xmlns:a16="http://schemas.microsoft.com/office/drawing/2014/main" id="{D55412B8-6982-7646-890E-01E3F4C78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="" xmlns:a16="http://schemas.microsoft.com/office/drawing/2014/main" id="{E1EDB4A2-729D-8D40-87F4-5E3C5CDC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89214810-2687-EC45-9864-325C09BD57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2EAFE-5F35-B549-9018-254B19EFD88D}" type="datetimeFigureOut">
              <a:rPr lang="nl-NL" smtClean="0"/>
              <a:t>29-11-2018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3E08A35C-9075-8F4B-9221-76956A27CF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8C008FDF-4414-C94D-855A-2245A2D2FC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749B7-19B6-4D48-9794-EC55966D7C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341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5D8E20A5-8B9D-2F44-A45A-8EB3805DBD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/>
              <a:t>Impressie boskap </a:t>
            </a:r>
            <a:r>
              <a:rPr lang="nl-NL" b="1" dirty="0" smtClean="0"/>
              <a:t> </a:t>
            </a:r>
            <a:br>
              <a:rPr lang="nl-NL" b="1" dirty="0" smtClean="0"/>
            </a:br>
            <a:r>
              <a:rPr lang="nl-NL" b="1" dirty="0" smtClean="0"/>
              <a:t>N2000 </a:t>
            </a:r>
            <a:r>
              <a:rPr lang="nl-NL" b="1" dirty="0" err="1" smtClean="0"/>
              <a:t>Aamsveen</a:t>
            </a:r>
            <a:endParaRPr lang="nl-NL" b="1" dirty="0"/>
          </a:p>
        </p:txBody>
      </p:sp>
      <p:sp>
        <p:nvSpPr>
          <p:cNvPr id="3" name="Ondertitel 2">
            <a:extLst>
              <a:ext uri="{FF2B5EF4-FFF2-40B4-BE49-F238E27FC236}">
                <a16:creationId xmlns="" xmlns:a16="http://schemas.microsoft.com/office/drawing/2014/main" id="{72495749-5C90-1447-AA44-65E354C41E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115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73BAC08C-BB57-B643-A109-C482CE18E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Tijdelijke aanduiding voor inhoud 4" descr="Afbeelding met tekst, binnen&#10;&#10;&#10;&#10;Automatisch gegenereerde beschrijving">
            <a:extLst>
              <a:ext uri="{FF2B5EF4-FFF2-40B4-BE49-F238E27FC236}">
                <a16:creationId xmlns="" xmlns:a16="http://schemas.microsoft.com/office/drawing/2014/main" id="{7DAB612E-0B13-F44F-B0DF-8F45D50C28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5400000">
            <a:off x="1788258" y="-2667000"/>
            <a:ext cx="8615484" cy="12192000"/>
          </a:xfrm>
        </p:spPr>
      </p:pic>
      <p:sp>
        <p:nvSpPr>
          <p:cNvPr id="3" name="Tekstvak 2"/>
          <p:cNvSpPr txBox="1"/>
          <p:nvPr/>
        </p:nvSpPr>
        <p:spPr>
          <a:xfrm>
            <a:off x="3219855" y="365125"/>
            <a:ext cx="55350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000" dirty="0" smtClean="0"/>
              <a:t>Huidige situatie</a:t>
            </a:r>
            <a:endParaRPr lang="nl-NL" sz="6000" dirty="0"/>
          </a:p>
        </p:txBody>
      </p:sp>
    </p:spTree>
    <p:extLst>
      <p:ext uri="{BB962C8B-B14F-4D97-AF65-F5344CB8AC3E}">
        <p14:creationId xmlns:p14="http://schemas.microsoft.com/office/powerpoint/2010/main" val="310123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FCF5BB34-7CB3-C54F-8178-26E9ED9E7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Tijdelijke aanduiding voor inhoud 4" descr="Afbeelding met tekst, binnen&#10;&#10;&#10;&#10;Automatisch gegenereerde beschrijving">
            <a:extLst>
              <a:ext uri="{FF2B5EF4-FFF2-40B4-BE49-F238E27FC236}">
                <a16:creationId xmlns="" xmlns:a16="http://schemas.microsoft.com/office/drawing/2014/main" id="{60B4D9F9-C11A-3545-9108-84C3AFDCB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790306" y="-2665800"/>
            <a:ext cx="8613789" cy="12189600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3219855" y="365125"/>
            <a:ext cx="55350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000" dirty="0" smtClean="0"/>
              <a:t>Na de boskap</a:t>
            </a:r>
            <a:endParaRPr lang="nl-NL" sz="6000" dirty="0"/>
          </a:p>
        </p:txBody>
      </p:sp>
    </p:spTree>
    <p:extLst>
      <p:ext uri="{BB962C8B-B14F-4D97-AF65-F5344CB8AC3E}">
        <p14:creationId xmlns:p14="http://schemas.microsoft.com/office/powerpoint/2010/main" val="337038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7</Words>
  <Application>Microsoft Office PowerPoint</Application>
  <PresentationFormat>Aangepast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Kantoorthema</vt:lpstr>
      <vt:lpstr>Impressie boskap   N2000 Aamsveen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Impressie boskap N2000en N18 compensatie Aamsveen</dc:title>
  <dc:creator>Microsoft Office User</dc:creator>
  <cp:lastModifiedBy>Windows User</cp:lastModifiedBy>
  <cp:revision>4</cp:revision>
  <dcterms:created xsi:type="dcterms:W3CDTF">2018-11-27T15:06:35Z</dcterms:created>
  <dcterms:modified xsi:type="dcterms:W3CDTF">2018-11-29T08:47:01Z</dcterms:modified>
</cp:coreProperties>
</file>